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getMXNR5vFUPeXn/c1DpR8W4aO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5" Type="http://schemas.openxmlformats.org/officeDocument/2006/relationships/image" Target="../media/image2.jpg"/><Relationship Id="rId6" Type="http://schemas.openxmlformats.org/officeDocument/2006/relationships/image" Target="../media/image17.png"/><Relationship Id="rId7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kcwc1029/blog/tree/main/%E4%BA%92%E5%8B%95%E7%B6%B2%E9%A0%81%E8%A8%AD%E8%A8%88/%E7%90%86%E8%AB%96%E8%AA%B2%E4%B8%8A%E7%9A%84%E5%B0%8Fdem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9722699"/>
            <a:ext cx="18364200" cy="248614"/>
            <a:chOff x="0" y="-47625"/>
            <a:chExt cx="4816593" cy="59159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-76200" y="170487"/>
            <a:ext cx="18364200" cy="248614"/>
            <a:chOff x="0" y="-47625"/>
            <a:chExt cx="4816593" cy="591592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90" name="Google Shape;90;p1"/>
          <p:cNvSpPr txBox="1"/>
          <p:nvPr/>
        </p:nvSpPr>
        <p:spPr>
          <a:xfrm>
            <a:off x="8082143" y="5785914"/>
            <a:ext cx="2076748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99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陳世曄</a:t>
            </a:r>
            <a:endParaRPr sz="4099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互動式網頁</a:t>
            </a:r>
            <a:endParaRPr b="1" sz="8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程式設計與應用</a:t>
            </a:r>
            <a:endParaRPr b="1" sz="8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3" name="Google Shape;93;p1"/>
          <p:cNvSpPr/>
          <p:nvPr/>
        </p:nvSpPr>
        <p:spPr>
          <a:xfrm flipH="1" rot="10800000">
            <a:off x="-76200" y="-80579"/>
            <a:ext cx="5374881" cy="7052879"/>
          </a:xfrm>
          <a:custGeom>
            <a:rect b="b" l="l" r="r" t="t"/>
            <a:pathLst>
              <a:path extrusionOk="0" h="7052879" w="5374881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flipH="1">
            <a:off x="12978433" y="3234121"/>
            <a:ext cx="5374881" cy="7052879"/>
          </a:xfrm>
          <a:custGeom>
            <a:rect b="b" l="l" r="r" t="t"/>
            <a:pathLst>
              <a:path extrusionOk="0" h="7052879" w="5374881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6029" l="4998" r="6028" t="11957"/>
          <a:stretch/>
        </p:blipFill>
        <p:spPr>
          <a:xfrm>
            <a:off x="231411" y="7675074"/>
            <a:ext cx="2232181" cy="205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28731" l="13850" r="12391" t="39146"/>
          <a:stretch/>
        </p:blipFill>
        <p:spPr>
          <a:xfrm>
            <a:off x="14709091" y="462701"/>
            <a:ext cx="3578905" cy="155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 b="22926" l="8057" r="22492" t="16277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stering HTML5 Confirm Email Validation: Ensure Data Accuracy and User ..." id="98" name="Google Shape;98;p1"/>
          <p:cNvPicPr preferRelativeResize="0"/>
          <p:nvPr/>
        </p:nvPicPr>
        <p:blipFill rotWithShape="1">
          <a:blip r:embed="rId7">
            <a:alphaModFix/>
          </a:blip>
          <a:srcRect b="0" l="12474" r="14460" t="0"/>
          <a:stretch/>
        </p:blipFill>
        <p:spPr>
          <a:xfrm>
            <a:off x="2695003" y="8894975"/>
            <a:ext cx="581855" cy="79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0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208" name="Google Shape;208;p10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9" name="Google Shape;209;p10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210" name="Google Shape;210;p10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資料編輯與格式化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381000" y="2357585"/>
            <a:ext cx="17246600" cy="512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常見文字標籤如下：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【文字格式】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699" y="2953513"/>
            <a:ext cx="97155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82199" y="2985387"/>
            <a:ext cx="4051716" cy="23316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17" name="Google Shape;217;p10"/>
          <p:cNvSpPr txBox="1"/>
          <p:nvPr/>
        </p:nvSpPr>
        <p:spPr>
          <a:xfrm>
            <a:off x="368300" y="6470778"/>
            <a:ext cx="17246600" cy="1089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&lt;br&gt;：換行，沒有結束標籤。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&lt;span&gt;：群組成一行，屬於行內元素(inline)。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1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223" name="Google Shape;223;p11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24" name="Google Shape;224;p11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225" name="Google Shape;225;p11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資料編輯與格式化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381000" y="2357585"/>
            <a:ext cx="17246600" cy="166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`&lt;ul&gt;/&lt;ol&gt;`：設定項目編號格式，其屬性如下：	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type={1, A, a, I, i} ：設定編號類型，預設為數字編號。	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start="n"：編號期始值。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【項目編號】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0685" y="1691609"/>
            <a:ext cx="5461001" cy="867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9067" y="3716496"/>
            <a:ext cx="2536214" cy="488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2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237" name="Google Shape;237;p12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38" name="Google Shape;238;p12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239" name="Google Shape;239;p12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資料編輯與格式化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381000" y="2357585"/>
            <a:ext cx="5791200" cy="28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通過屬性href="url"設定。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target=""：設定開啟方式：	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_self`：目前視窗開啟。	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_blank：新分頁開啟。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download：設定要下載檔案。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【超連結(hyberlink)】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" y="5235563"/>
            <a:ext cx="10544364" cy="2357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1650" y="3729743"/>
            <a:ext cx="758190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2"/>
          <p:cNvSpPr txBox="1"/>
          <p:nvPr/>
        </p:nvSpPr>
        <p:spPr>
          <a:xfrm>
            <a:off x="11049000" y="3085259"/>
            <a:ext cx="2438400" cy="512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頁內跳轉：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3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252" name="Google Shape;252;p13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53" name="Google Shape;253;p13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254" name="Google Shape;254;p13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資料編輯與格式化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381000" y="2357585"/>
            <a:ext cx="9982200" cy="166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base：設定相對路徑的基站。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用base的方式去設定超連結，如果未來要移動專案，整個一起移動就好了。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【超連結(hyberlink)】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4049339"/>
            <a:ext cx="13109054" cy="429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2500" y="2108200"/>
            <a:ext cx="6777709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77054" y="4305300"/>
            <a:ext cx="6735966" cy="29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4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268" name="Google Shape;268;p14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69" name="Google Shape;269;p1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270" name="Google Shape;270;p14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嵌入內容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381000" y="2357585"/>
            <a:ext cx="9982200" cy="224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src="url"：設定圖片的網址。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width="n"：圖片寬度。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height="n"：圖片高度。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alt=“”：設定圖片的替代顯示文字，用來描述圖片的性質。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【嵌入圖片-&lt;img&gt;】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" y="4702795"/>
            <a:ext cx="15849431" cy="346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390" y="4316491"/>
            <a:ext cx="5792741" cy="195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5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283" name="Google Shape;283;p15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84" name="Google Shape;284;p15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285" name="Google Shape;285;p15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嵌入內容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5"/>
          <p:cNvSpPr txBox="1"/>
          <p:nvPr/>
        </p:nvSpPr>
        <p:spPr>
          <a:xfrm>
            <a:off x="381000" y="2357585"/>
            <a:ext cx="9982200" cy="3974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src="url"：設定圖片的網址。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width="n"：圖片寬度。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height="n"：圖片高度。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autoplay：自動撥放。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control：設定要顯示瀏覽器內建的控制模板。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loop：循環播放。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muted：設定靜音。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【嵌入影片&amp;影音-&lt;vedio&gt;&amp;&lt;audio&gt;】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6395938"/>
            <a:ext cx="13345969" cy="293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44200" y="1638300"/>
            <a:ext cx="6097280" cy="5922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6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298" name="Google Shape;298;p16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99" name="Google Shape;299;p16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300" name="Google Shape;300;p16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嵌入內容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381000" y="2357585"/>
            <a:ext cx="16992600" cy="455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src="url"：設定來源。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srcdoc="url"：設定要顯示來源文件的內容。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name=""：浮動框架的名稱。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width="n"：圖片寬度。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height="n"：圖片高度。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allowfullscreen：允許以全螢幕顯示。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loading="{eager, lazy}"：eager(預設)表示無論浮動框架是否位於可視區域，都立刻載入浮動框架。lazy是等浮動框架抵達可視區域的某個距離時才載入浮動框架。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【浮動框架-&lt;iframe&gt;】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6952059"/>
            <a:ext cx="149733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2373311"/>
            <a:ext cx="10478752" cy="292308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17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314" name="Google Shape;314;p17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15" name="Google Shape;315;p17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316" name="Google Shape;316;p17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嵌入內容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17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【嵌入YT影片】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7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" y="2356231"/>
            <a:ext cx="8289925" cy="165798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23" name="Google Shape;3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" y="4026916"/>
            <a:ext cx="4022725" cy="374962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24" name="Google Shape;3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637" y="7018819"/>
            <a:ext cx="8077200" cy="308580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25" name="Google Shape;325;p17"/>
          <p:cNvSpPr txBox="1"/>
          <p:nvPr/>
        </p:nvSpPr>
        <p:spPr>
          <a:xfrm>
            <a:off x="8458200" y="176367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【嵌入google map】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6" name="Google Shape;32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1382" y="2344547"/>
            <a:ext cx="9518343" cy="674814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18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332" name="Google Shape;332;p18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33" name="Google Shape;333;p18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334" name="Google Shape;334;p1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表格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228600" y="1691609"/>
            <a:ext cx="8097101" cy="5705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&lt;table&gt;：用來標示表格，屬性如下：	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border="n"：邊框粗細。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&lt;tr&gt;：表示表格中的列(row)。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&lt;th&gt;\&lt;td&gt;：表示表格中的行(colimn)，&lt;th&gt;為第一行，其他為&lt;td&gt;	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2" marL="13716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&lt;colspan="n"&gt;：col合併。	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2" marL="13716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&lt;rowspan="n"&gt;：row合併。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&lt;caption&gt;：設定表格標號。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&lt;thead&gt;\&lt;tbody&gt;\&lt;tfoot&gt;`：並非必要元素，但可以讓表格更清楚。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9499" y="1691609"/>
            <a:ext cx="7868497" cy="859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92200" y="0"/>
            <a:ext cx="4495796" cy="260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5701" y="5242530"/>
            <a:ext cx="2322318" cy="504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19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348" name="Google Shape;348;p19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49" name="Google Shape;349;p19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350" name="Google Shape;350;p19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表格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9"/>
          <p:cNvSpPr txBox="1"/>
          <p:nvPr/>
        </p:nvSpPr>
        <p:spPr>
          <a:xfrm>
            <a:off x="228600" y="1691609"/>
            <a:ext cx="10896600" cy="512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如果是要針對col去設定：使用&lt;colgroup&gt;跟&lt;col&gt;去做搭配。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6" name="Google Shape;3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2436527"/>
            <a:ext cx="9372600" cy="648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05" name="Google Shape;105;p2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備註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304800" y="1727330"/>
            <a:ext cx="17246600" cy="1095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我在</a:t>
            </a: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blog/互動網頁設計/理論課上的小demo at main · kcwc1029/blog (github.com)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有留一些原程式碼，懶得打可以上去看看有沒有。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0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362" name="Google Shape;362;p20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63" name="Google Shape;363;p20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364" name="Google Shape;364;p20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表單(form)</a:t>
            </a:r>
            <a:endParaRPr/>
          </a:p>
        </p:txBody>
      </p:sp>
      <p:sp>
        <p:nvSpPr>
          <p:cNvPr id="365" name="Google Shape;365;p20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0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0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95249" y="1717009"/>
            <a:ext cx="17792702" cy="28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表單透過以下兩者組成：	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表單介面：使用`&lt;form&gt;`、`&lt;input&gt;`、`&lt;textarea&gt;`、`&lt;select&gt;`、`&lt;option&gt;`等元素，做出文字方塊、選擇鈕、核取方塊、下拉式清單等。	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撰寫表單的處理程式，也就是表單的後端處理。例如將表單資料傳送到電子郵件地址、寫入檔案、寫入資料庫或進行查詢等。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95249" y="4537525"/>
            <a:ext cx="8515351" cy="5127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&lt;form&gt;：在HTMLˋ中插入表單，其屬性如下：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name：表單名稱(英文且唯一)。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action：設定表單處裡的網址(屬於後端部分)。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method={GET, POST}：表單傳送方式，預設為GET。(GET指的是將資料放在網址後面進行傳送，較適合用來傳輸少量且不要求安全的資料。而POST是將資料透過HTTP標頭進行傳送，適合用來傳送檔案、密碼等大量且需要安全的資料)。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novalidate：提交表單時不需要進行驗證。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8839200" y="5143500"/>
            <a:ext cx="8515351" cy="3974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encypte：將資料傳回web的加密方式，預設為encypte="application/x-www-form-urlencoded。如果要上傳檔案，要設定encypte="multipart/form-data"。如果要上傳email，要設定encypte="text/plain"。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autocomplete="{on, off, default}"：default是繼承&lt;form`的autocomplete屬性，那&lt;form&gt;的autocomplete屬性預設是on。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1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377" name="Google Shape;377;p21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78" name="Google Shape;378;p21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379" name="Google Shape;379;p21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表單(form)</a:t>
            </a:r>
            <a:endParaRPr/>
          </a:p>
        </p:txBody>
      </p:sp>
      <p:sp>
        <p:nvSpPr>
          <p:cNvPr id="380" name="Google Shape;380;p21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95249" y="1717009"/>
            <a:ext cx="17792702" cy="3973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&lt;input&gt;其相關屬性如下：	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accept="image/gif, image/jpeg"：設定提交檔案的內容類型。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autocomplete="{on, off, default}"：default是繼承`&lt;form&gt;`的autocomplete屬性，那`&lt;form&gt;`的autocomplete屬性預設是on。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checked\disable：欄位以勾、不能勾。	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min\max\step：限制數字類型輸入範圍。	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value`：初始值。	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readonly：僅讀。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21"/>
          <p:cNvSpPr/>
          <p:nvPr/>
        </p:nvSpPr>
        <p:spPr>
          <a:xfrm>
            <a:off x="9448800" y="54483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010400" y="3476798"/>
            <a:ext cx="8058153" cy="224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minlength\maxlength：設定輸入文字數。	</a:t>
            </a:r>
            <a:endParaRPr/>
          </a:p>
          <a:p>
            <a:pPr indent="-457200" lvl="0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multiple：允許輸入多個值。	</a:t>
            </a:r>
            <a:endParaRPr/>
          </a:p>
          <a:p>
            <a:pPr indent="-457200" lvl="0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placeholder：表單提示文字。		</a:t>
            </a:r>
            <a:endParaRPr/>
          </a:p>
          <a:p>
            <a:pPr indent="-457200" lvl="0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required：必填。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26" y="6545104"/>
            <a:ext cx="9633456" cy="363712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88" name="Google Shape;38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8351" y="6545104"/>
            <a:ext cx="8345824" cy="363712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2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394" name="Google Shape;394;p22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95" name="Google Shape;395;p22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396" name="Google Shape;396;p22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表單(form)</a:t>
            </a: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2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2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2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2"/>
          <p:cNvSpPr/>
          <p:nvPr/>
        </p:nvSpPr>
        <p:spPr>
          <a:xfrm>
            <a:off x="9448800" y="54483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999" y="0"/>
            <a:ext cx="1307306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211" y="5448300"/>
            <a:ext cx="5859462" cy="47181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3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409" name="Google Shape;409;p23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10" name="Google Shape;410;p23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411" name="Google Shape;411;p23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表單(form)</a:t>
            </a:r>
            <a:endParaRPr/>
          </a:p>
        </p:txBody>
      </p:sp>
      <p:sp>
        <p:nvSpPr>
          <p:cNvPr id="412" name="Google Shape;412;p23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3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3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3"/>
          <p:cNvSpPr/>
          <p:nvPr/>
        </p:nvSpPr>
        <p:spPr>
          <a:xfrm>
            <a:off x="9448800" y="54483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3"/>
          <p:cNvSpPr txBox="1"/>
          <p:nvPr/>
        </p:nvSpPr>
        <p:spPr>
          <a:xfrm>
            <a:off x="95249" y="1717009"/>
            <a:ext cx="17792702" cy="1089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&lt;label&gt;：用來設定使用者介面的標籤，會與&lt;input&gt;欄位關聯。	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&lt;label&gt;的for與&lt;input&gt;的id相連。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8" name="Google Shape;4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31682"/>
            <a:ext cx="14909632" cy="407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1000" y="2261645"/>
            <a:ext cx="5621300" cy="196745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24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425" name="Google Shape;425;p24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26" name="Google Shape;426;p2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427" name="Google Shape;427;p24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表單(form)</a:t>
            </a:r>
            <a:endParaRPr/>
          </a:p>
        </p:txBody>
      </p:sp>
      <p:sp>
        <p:nvSpPr>
          <p:cNvPr id="428" name="Google Shape;428;p24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4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4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4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4"/>
          <p:cNvSpPr/>
          <p:nvPr/>
        </p:nvSpPr>
        <p:spPr>
          <a:xfrm>
            <a:off x="9448800" y="54483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95249" y="1717009"/>
            <a:ext cx="17792702" cy="510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針對&lt;option&gt;去做延伸：&lt;optgroup&gt;：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4" name="Google Shape;4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313734"/>
            <a:ext cx="10039350" cy="78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5450" y="2313734"/>
            <a:ext cx="4226172" cy="438871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5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441" name="Google Shape;441;p25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42" name="Google Shape;442;p25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443" name="Google Shape;443;p25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表單(form)</a:t>
            </a:r>
            <a:endParaRPr/>
          </a:p>
        </p:txBody>
      </p:sp>
      <p:sp>
        <p:nvSpPr>
          <p:cNvPr id="444" name="Google Shape;444;p25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5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5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5"/>
          <p:cNvSpPr/>
          <p:nvPr/>
        </p:nvSpPr>
        <p:spPr>
          <a:xfrm>
            <a:off x="9448800" y="54483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95249" y="1717009"/>
            <a:ext cx="5238751" cy="1089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將表單欄位群組起來：&lt;fieldset&gt;、&lt;legend&gt;。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0" name="Google Shape;450;p25"/>
          <p:cNvPicPr preferRelativeResize="0"/>
          <p:nvPr/>
        </p:nvPicPr>
        <p:blipFill rotWithShape="1">
          <a:blip r:embed="rId3">
            <a:alphaModFix/>
          </a:blip>
          <a:srcRect b="15309" l="0" r="0" t="4691"/>
          <a:stretch/>
        </p:blipFill>
        <p:spPr>
          <a:xfrm>
            <a:off x="5562600" y="0"/>
            <a:ext cx="13848954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050" y="5143500"/>
            <a:ext cx="5612158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5" name="Google Shape;115;p3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116" name="Google Shape;116;p3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HTML的基本結構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04800" y="1727330"/>
            <a:ext cx="17246600" cy="3396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DOCTYPE：用來宣告網頁所使用的HTML版本。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&lt;html&gt;：標示網頁的開始&amp;結束。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&lt;head&gt;：包含標題、關鍵字、CS/JS、編碼方式等不會顯示在畫面的資訊。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&lt;body&gt;：網頁主體。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標籤(tag)&amp;元素區別：開始標籤+內容+結束標籤=元素。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屬性(attribute)：HTML元素除了本身描述的特性之外，還可以增加多個屬性，彼此用空白分開。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0057" y="2241629"/>
            <a:ext cx="53340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/>
        </p:nvSpPr>
        <p:spPr>
          <a:xfrm>
            <a:off x="12496800" y="4068050"/>
            <a:ext cx="5486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標籤&amp;元素區別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44200" y="5513420"/>
            <a:ext cx="71056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12649200" y="7043863"/>
            <a:ext cx="5486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屬性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128" name="Google Shape;128;p4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29" name="Google Shape;129;p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130" name="Google Shape;130;p4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HTML的基本結構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8458200" y="1076455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【撰寫第一份HTML】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1609"/>
            <a:ext cx="12610704" cy="726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0704" y="1691609"/>
            <a:ext cx="3706409" cy="34518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8153400" y="9000024"/>
            <a:ext cx="5486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網頁起手式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79581"/>
            <a:ext cx="9906000" cy="3410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5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142" name="Google Shape;142;p5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43" name="Google Shape;143;p5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144" name="Google Shape;144;p5"/>
          <p:cNvSpPr txBox="1"/>
          <p:nvPr/>
        </p:nvSpPr>
        <p:spPr>
          <a:xfrm>
            <a:off x="381001" y="137366"/>
            <a:ext cx="4267200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文件結構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11734804" y="9669304"/>
            <a:ext cx="5486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五秒後跳轉google(第8行)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2362200" y="9390097"/>
            <a:ext cx="5486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meta、link設定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355600" y="1828389"/>
            <a:ext cx="17246600" cy="3397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&lt;html&gt;元素：標示HTML文件的開始與結束，屬於全域屬性(global attribute)。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&lt;head&gt;元素：用來設定HTML文件的標題。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&lt;meta&gt;元素：設定HTML文件的相關資訊。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&lt;link&gt;元素：設定目前文件與其他資源的關聯。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&lt;style&gt;元素：用來鑲嵌CSS。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&lt;body&gt;元素：HTML文件本體。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1204" y="5105400"/>
            <a:ext cx="8686796" cy="44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6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155" name="Google Shape;155;p6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56" name="Google Shape;156;p6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157" name="Google Shape;157;p6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文件元素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304800" y="1727330"/>
            <a:ext cx="9982200" cy="224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&lt;h1&gt;到&lt;h6&gt;：標題：屬於全域屬性。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&lt;p&gt;：段落。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&lt;div&gt;：將HTML文件中某個範圍的內容和元素群組成一個區塊，屬於全域屬性。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2133600" y="8869567"/>
            <a:ext cx="5486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標題&amp;段落元素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10" y="4227559"/>
            <a:ext cx="6769450" cy="4578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2960" y="4216330"/>
            <a:ext cx="3061212" cy="279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2254" y="4278359"/>
            <a:ext cx="6400800" cy="457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12954000" y="8869567"/>
            <a:ext cx="5486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div元素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7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171" name="Google Shape;171;p7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2" name="Google Shape;172;p7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173" name="Google Shape;173;p7"/>
          <p:cNvSpPr txBox="1"/>
          <p:nvPr/>
        </p:nvSpPr>
        <p:spPr>
          <a:xfrm>
            <a:off x="381000" y="137366"/>
            <a:ext cx="94487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具有語意的結構元素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304800" y="1727330"/>
            <a:ext cx="17246600" cy="3974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大部分網頁都是有一定結構組成，而HTML5新增了帶有語意的結構元素，讓我們可以更明確每一個段落是幹嘛的。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&lt;article&gt;：標示網頁的本文或單篇獨立內容(例如：新聞網站的一則報導)。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&lt;section&gt;：標示通用的區塊或區段(例如將網頁文本分割、文章拆分不同缺塊等)。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&lt;nav&gt;：導覽列。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&lt;header&gt;/&lt;footer&gt;：頁首/頁尾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&lt;aside&gt;：側邊攔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&lt;main&gt;：網頁的主要內容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600" y="3467100"/>
            <a:ext cx="8305800" cy="641490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279400" y="5663908"/>
            <a:ext cx="7645400" cy="1666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1" marL="9144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&lt;figure&gt;、&lt;figcaption&gt;：標示在主要內容中所參考引用的獨立內容，例如圖片、影片、程式碼等。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8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183" name="Google Shape;183;p8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84" name="Google Shape;184;p8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1609"/>
            <a:ext cx="11201396" cy="645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1400" y="-45193"/>
            <a:ext cx="7086600" cy="1033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5273" y="6876522"/>
            <a:ext cx="6216123" cy="341047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/>
          <p:nvPr/>
        </p:nvSpPr>
        <p:spPr>
          <a:xfrm>
            <a:off x="381000" y="137366"/>
            <a:ext cx="94487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具有語意的結構元素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9"/>
          <p:cNvGrpSpPr/>
          <p:nvPr/>
        </p:nvGrpSpPr>
        <p:grpSpPr>
          <a:xfrm>
            <a:off x="0" y="-148103"/>
            <a:ext cx="18288000" cy="1839712"/>
            <a:chOff x="0" y="-47625"/>
            <a:chExt cx="4816593" cy="591592"/>
          </a:xfrm>
        </p:grpSpPr>
        <p:sp>
          <p:nvSpPr>
            <p:cNvPr id="195" name="Google Shape;195;p9"/>
            <p:cNvSpPr/>
            <p:nvPr/>
          </p:nvSpPr>
          <p:spPr>
            <a:xfrm>
              <a:off x="0" y="0"/>
              <a:ext cx="4816592" cy="543967"/>
            </a:xfrm>
            <a:custGeom>
              <a:rect b="b" l="l" r="r" t="t"/>
              <a:pathLst>
                <a:path extrusionOk="0" h="5439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>
              <a:gsLst>
                <a:gs pos="0">
                  <a:srgbClr val="B81B22"/>
                </a:gs>
                <a:gs pos="25000">
                  <a:srgbClr val="B81B22">
                    <a:alpha val="99215"/>
                  </a:srgbClr>
                </a:gs>
                <a:gs pos="50000">
                  <a:srgbClr val="E82A34"/>
                </a:gs>
                <a:gs pos="75000">
                  <a:srgbClr val="F89DA1"/>
                </a:gs>
                <a:gs pos="100000">
                  <a:srgbClr val="FFFFFF">
                    <a:alpha val="99215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6" name="Google Shape;196;p9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197" name="Google Shape;197;p9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資料編輯與格式化</a:t>
            </a:r>
            <a:endParaRPr sz="8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8991604" y="6545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381000" y="2357585"/>
            <a:ext cx="17246600" cy="28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用來標示區塊的原素，他會占一行。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p、div、h1-h6等(上面描述過的)。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&lt;block1uote&gt;：引用區塊，可以設定屬性cite，標示引用來源。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&lt;address&gt;：聯絡資訊(地址、電話等)。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72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&lt;hr&gt;：水平線，沒有結束標籤。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0" y="1725280"/>
            <a:ext cx="7335496" cy="5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【區塊格式(block)】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" y="5178101"/>
            <a:ext cx="11144058" cy="51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7658100"/>
            <a:ext cx="8485094" cy="2286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陳維誠</dc:creator>
</cp:coreProperties>
</file>